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593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591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211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67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085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6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818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301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466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93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02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488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Chương</a:t>
            </a:r>
            <a:r>
              <a:rPr lang="en-US" dirty="0" smtClean="0"/>
              <a:t> </a:t>
            </a:r>
            <a:r>
              <a:rPr lang="en-US" dirty="0" smtClean="0"/>
              <a:t>1(</a:t>
            </a:r>
            <a:r>
              <a:rPr lang="en-US" dirty="0" err="1" smtClean="0"/>
              <a:t>tt</a:t>
            </a:r>
            <a:r>
              <a:rPr lang="en-US"/>
              <a:t>)</a:t>
            </a:r>
            <a:r>
              <a:rPr lang="en-US" smtClean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Mảng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Mảng 1 chiều</a:t>
            </a:r>
          </a:p>
          <a:p>
            <a:r>
              <a:rPr lang="en-US" smtClean="0"/>
              <a:t>Mảng nhiều chiều</a:t>
            </a:r>
          </a:p>
          <a:p>
            <a:endParaRPr lang="en-US" smtClean="0"/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Ví dụ:</a:t>
            </a:r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2438400"/>
            <a:ext cx="4495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676400"/>
            <a:ext cx="5991225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Tính tổng các phần tử trong mảng</a:t>
            </a:r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2438400"/>
            <a:ext cx="69342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Bài tập mảng 1 chiều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000" dirty="0" err="1" smtClean="0"/>
              <a:t>Nhập</a:t>
            </a:r>
            <a:r>
              <a:rPr lang="en-US" sz="3000" dirty="0" smtClean="0"/>
              <a:t> </a:t>
            </a:r>
            <a:r>
              <a:rPr lang="en-US" sz="3000" dirty="0" err="1" smtClean="0"/>
              <a:t>vào</a:t>
            </a:r>
            <a:r>
              <a:rPr lang="en-US" sz="3000" dirty="0" smtClean="0"/>
              <a:t> 1 </a:t>
            </a:r>
            <a:r>
              <a:rPr lang="en-US" sz="3000" dirty="0" err="1" smtClean="0"/>
              <a:t>mảng</a:t>
            </a:r>
            <a:r>
              <a:rPr lang="en-US" sz="3000" dirty="0" smtClean="0"/>
              <a:t> </a:t>
            </a:r>
            <a:r>
              <a:rPr lang="en-US" sz="3000" dirty="0" err="1" smtClean="0"/>
              <a:t>số</a:t>
            </a:r>
            <a:r>
              <a:rPr lang="en-US" sz="3000" dirty="0" smtClean="0"/>
              <a:t> </a:t>
            </a:r>
            <a:r>
              <a:rPr lang="en-US" sz="3000" dirty="0" err="1" smtClean="0"/>
              <a:t>nguyên</a:t>
            </a:r>
            <a:r>
              <a:rPr lang="en-US" sz="3000" dirty="0" smtClean="0"/>
              <a:t> </a:t>
            </a:r>
            <a:r>
              <a:rPr lang="en-US" sz="3000" dirty="0" err="1" smtClean="0"/>
              <a:t>có</a:t>
            </a:r>
            <a:r>
              <a:rPr lang="en-US" sz="3000" dirty="0" smtClean="0"/>
              <a:t> n </a:t>
            </a:r>
            <a:r>
              <a:rPr lang="en-US" sz="3000" dirty="0" err="1" smtClean="0"/>
              <a:t>phần</a:t>
            </a:r>
            <a:r>
              <a:rPr lang="en-US" sz="3000" dirty="0" smtClean="0"/>
              <a:t> </a:t>
            </a:r>
            <a:r>
              <a:rPr lang="en-US" sz="3000" dirty="0" err="1" smtClean="0"/>
              <a:t>tử</a:t>
            </a:r>
            <a:r>
              <a:rPr lang="en-US" sz="3000" dirty="0" smtClean="0"/>
              <a:t>. </a:t>
            </a:r>
            <a:r>
              <a:rPr lang="en-US" sz="3000" dirty="0" err="1" smtClean="0"/>
              <a:t>Thực</a:t>
            </a:r>
            <a:r>
              <a:rPr lang="en-US" sz="3000" dirty="0" smtClean="0"/>
              <a:t> </a:t>
            </a:r>
            <a:r>
              <a:rPr lang="en-US" sz="3000" dirty="0" err="1" smtClean="0"/>
              <a:t>hiện</a:t>
            </a:r>
            <a:r>
              <a:rPr lang="en-US" sz="3000" dirty="0" smtClean="0"/>
              <a:t> </a:t>
            </a:r>
            <a:r>
              <a:rPr lang="en-US" sz="3000" dirty="0" err="1" smtClean="0"/>
              <a:t>các</a:t>
            </a:r>
            <a:r>
              <a:rPr lang="en-US" sz="3000" dirty="0" smtClean="0"/>
              <a:t> </a:t>
            </a:r>
            <a:r>
              <a:rPr lang="en-US" sz="3000" dirty="0" err="1" smtClean="0"/>
              <a:t>yêu</a:t>
            </a:r>
            <a:r>
              <a:rPr lang="en-US" sz="3000" dirty="0" smtClean="0"/>
              <a:t> </a:t>
            </a:r>
            <a:r>
              <a:rPr lang="en-US" sz="3000" dirty="0" err="1" smtClean="0"/>
              <a:t>cầu</a:t>
            </a:r>
            <a:r>
              <a:rPr lang="en-US" sz="3000" dirty="0" smtClean="0"/>
              <a:t> </a:t>
            </a:r>
            <a:r>
              <a:rPr lang="en-US" sz="3000" dirty="0" err="1" smtClean="0"/>
              <a:t>sau</a:t>
            </a:r>
            <a:r>
              <a:rPr lang="en-US" sz="3000" dirty="0" smtClean="0"/>
              <a:t>:</a:t>
            </a:r>
          </a:p>
          <a:p>
            <a:pPr marL="907542" lvl="1" indent="-514350">
              <a:buFont typeface="+mj-lt"/>
              <a:buAutoNum type="arabicPeriod"/>
            </a:pPr>
            <a:r>
              <a:rPr lang="en-US" sz="3000" dirty="0" err="1" smtClean="0"/>
              <a:t>Tính</a:t>
            </a:r>
            <a:r>
              <a:rPr lang="en-US" sz="3000" dirty="0" smtClean="0"/>
              <a:t> </a:t>
            </a:r>
            <a:r>
              <a:rPr lang="en-US" sz="3000" dirty="0" err="1" smtClean="0"/>
              <a:t>tổng</a:t>
            </a:r>
            <a:r>
              <a:rPr lang="en-US" sz="3000" dirty="0" smtClean="0"/>
              <a:t> </a:t>
            </a:r>
            <a:r>
              <a:rPr lang="en-US" sz="3000" dirty="0" err="1" smtClean="0"/>
              <a:t>các</a:t>
            </a:r>
            <a:r>
              <a:rPr lang="en-US" sz="3000" dirty="0" smtClean="0"/>
              <a:t> </a:t>
            </a:r>
            <a:r>
              <a:rPr lang="en-US" sz="3000" dirty="0" err="1" smtClean="0"/>
              <a:t>phần</a:t>
            </a:r>
            <a:r>
              <a:rPr lang="en-US" sz="3000" dirty="0" smtClean="0"/>
              <a:t> </a:t>
            </a:r>
            <a:r>
              <a:rPr lang="en-US" sz="3000" dirty="0" err="1" smtClean="0"/>
              <a:t>tử</a:t>
            </a:r>
            <a:r>
              <a:rPr lang="en-US" sz="3000" dirty="0" smtClean="0"/>
              <a:t> </a:t>
            </a:r>
            <a:r>
              <a:rPr lang="en-US" sz="3000" dirty="0" err="1" smtClean="0"/>
              <a:t>trong</a:t>
            </a:r>
            <a:r>
              <a:rPr lang="en-US" sz="3000" dirty="0" smtClean="0"/>
              <a:t> </a:t>
            </a:r>
            <a:r>
              <a:rPr lang="en-US" sz="3000" dirty="0" err="1" smtClean="0"/>
              <a:t>mảng</a:t>
            </a:r>
            <a:endParaRPr lang="en-US" sz="3000" dirty="0" smtClean="0"/>
          </a:p>
          <a:p>
            <a:pPr marL="907542" lvl="1" indent="-514350">
              <a:buFont typeface="+mj-lt"/>
              <a:buAutoNum type="arabicPeriod"/>
            </a:pPr>
            <a:r>
              <a:rPr lang="en-US" sz="3000" dirty="0" err="1" smtClean="0"/>
              <a:t>Tính</a:t>
            </a:r>
            <a:r>
              <a:rPr lang="en-US" sz="3000" dirty="0" smtClean="0"/>
              <a:t> </a:t>
            </a:r>
            <a:r>
              <a:rPr lang="en-US" sz="3000" dirty="0" err="1" smtClean="0"/>
              <a:t>tổng</a:t>
            </a:r>
            <a:r>
              <a:rPr lang="en-US" sz="3000" dirty="0" smtClean="0"/>
              <a:t> </a:t>
            </a:r>
            <a:r>
              <a:rPr lang="en-US" sz="3000" dirty="0" err="1" smtClean="0"/>
              <a:t>các</a:t>
            </a:r>
            <a:r>
              <a:rPr lang="en-US" sz="3000" dirty="0" smtClean="0"/>
              <a:t> </a:t>
            </a:r>
            <a:r>
              <a:rPr lang="en-US" sz="3000" dirty="0" err="1" smtClean="0"/>
              <a:t>phần</a:t>
            </a:r>
            <a:r>
              <a:rPr lang="en-US" sz="3000" dirty="0" smtClean="0"/>
              <a:t> </a:t>
            </a:r>
            <a:r>
              <a:rPr lang="en-US" sz="3000" dirty="0" err="1" smtClean="0"/>
              <a:t>tử</a:t>
            </a:r>
            <a:r>
              <a:rPr lang="en-US" sz="3000" dirty="0" smtClean="0"/>
              <a:t> </a:t>
            </a:r>
            <a:r>
              <a:rPr lang="en-US" sz="3000" dirty="0" err="1" smtClean="0"/>
              <a:t>lẻ</a:t>
            </a:r>
            <a:r>
              <a:rPr lang="en-US" sz="3000" dirty="0" smtClean="0"/>
              <a:t> </a:t>
            </a:r>
            <a:r>
              <a:rPr lang="en-US" sz="3000" dirty="0" err="1" smtClean="0"/>
              <a:t>trong</a:t>
            </a:r>
            <a:r>
              <a:rPr lang="en-US" sz="3000" dirty="0" smtClean="0"/>
              <a:t> </a:t>
            </a:r>
            <a:r>
              <a:rPr lang="en-US" sz="3000" dirty="0" err="1" smtClean="0"/>
              <a:t>mảng</a:t>
            </a:r>
            <a:endParaRPr lang="en-US" sz="3000" dirty="0" smtClean="0"/>
          </a:p>
          <a:p>
            <a:pPr marL="907542" lvl="1" indent="-514350">
              <a:buFont typeface="+mj-lt"/>
              <a:buAutoNum type="arabicPeriod"/>
            </a:pPr>
            <a:r>
              <a:rPr lang="en-US" sz="3000" dirty="0" err="1" smtClean="0"/>
              <a:t>Tìm</a:t>
            </a:r>
            <a:r>
              <a:rPr lang="en-US" sz="3000" dirty="0" smtClean="0"/>
              <a:t> </a:t>
            </a:r>
            <a:r>
              <a:rPr lang="en-US" sz="3000" dirty="0" err="1" smtClean="0"/>
              <a:t>các</a:t>
            </a:r>
            <a:r>
              <a:rPr lang="en-US" sz="3000" dirty="0" smtClean="0"/>
              <a:t> </a:t>
            </a:r>
            <a:r>
              <a:rPr lang="en-US" sz="3000" dirty="0" err="1" smtClean="0"/>
              <a:t>số</a:t>
            </a:r>
            <a:r>
              <a:rPr lang="en-US" sz="3000" dirty="0" smtClean="0"/>
              <a:t> </a:t>
            </a:r>
            <a:r>
              <a:rPr lang="en-US" sz="3000" dirty="0" err="1" smtClean="0"/>
              <a:t>nguyên</a:t>
            </a:r>
            <a:r>
              <a:rPr lang="en-US" sz="3000" dirty="0" smtClean="0"/>
              <a:t> </a:t>
            </a:r>
            <a:r>
              <a:rPr lang="en-US" sz="3000" dirty="0" err="1" smtClean="0"/>
              <a:t>tố</a:t>
            </a:r>
            <a:r>
              <a:rPr lang="en-US" sz="3000" dirty="0" smtClean="0"/>
              <a:t> </a:t>
            </a:r>
            <a:r>
              <a:rPr lang="en-US" sz="3000" dirty="0" err="1" smtClean="0"/>
              <a:t>có</a:t>
            </a:r>
            <a:r>
              <a:rPr lang="en-US" sz="3000" dirty="0" smtClean="0"/>
              <a:t> </a:t>
            </a:r>
            <a:r>
              <a:rPr lang="en-US" sz="3000" dirty="0" err="1" smtClean="0"/>
              <a:t>trong</a:t>
            </a:r>
            <a:r>
              <a:rPr lang="en-US" sz="3000" dirty="0" smtClean="0"/>
              <a:t> </a:t>
            </a:r>
            <a:r>
              <a:rPr lang="en-US" sz="3000" dirty="0" err="1" smtClean="0"/>
              <a:t>mảng</a:t>
            </a:r>
            <a:r>
              <a:rPr lang="en-US" sz="3000" dirty="0" smtClean="0"/>
              <a:t>	</a:t>
            </a:r>
          </a:p>
          <a:p>
            <a:pPr marL="907542" lvl="1" indent="-514350">
              <a:buFont typeface="+mj-lt"/>
              <a:buAutoNum type="arabicPeriod"/>
            </a:pPr>
            <a:r>
              <a:rPr lang="en-US" sz="3000" dirty="0" err="1" smtClean="0"/>
              <a:t>Nhập</a:t>
            </a:r>
            <a:r>
              <a:rPr lang="en-US" sz="3000" dirty="0" smtClean="0"/>
              <a:t> 1 </a:t>
            </a:r>
            <a:r>
              <a:rPr lang="en-US" sz="3000" dirty="0" err="1" smtClean="0"/>
              <a:t>số</a:t>
            </a:r>
            <a:r>
              <a:rPr lang="en-US" sz="3000" dirty="0" smtClean="0"/>
              <a:t> </a:t>
            </a:r>
            <a:r>
              <a:rPr lang="en-US" sz="3000" dirty="0" err="1" smtClean="0"/>
              <a:t>nguyên</a:t>
            </a:r>
            <a:r>
              <a:rPr lang="en-US" sz="3000" dirty="0" smtClean="0"/>
              <a:t> X, </a:t>
            </a:r>
            <a:r>
              <a:rPr lang="en-US" sz="3000" dirty="0" err="1" smtClean="0"/>
              <a:t>tìm</a:t>
            </a:r>
            <a:r>
              <a:rPr lang="en-US" sz="3000" dirty="0" smtClean="0"/>
              <a:t> </a:t>
            </a:r>
            <a:r>
              <a:rPr lang="en-US" sz="3000" dirty="0" err="1" smtClean="0"/>
              <a:t>xem</a:t>
            </a:r>
            <a:r>
              <a:rPr lang="en-US" sz="3000" dirty="0" smtClean="0"/>
              <a:t> </a:t>
            </a:r>
            <a:r>
              <a:rPr lang="en-US" sz="3000" dirty="0" err="1" smtClean="0"/>
              <a:t>trong</a:t>
            </a:r>
            <a:r>
              <a:rPr lang="en-US" sz="3000" dirty="0" smtClean="0"/>
              <a:t> </a:t>
            </a:r>
            <a:r>
              <a:rPr lang="en-US" sz="3000" dirty="0" err="1" smtClean="0"/>
              <a:t>mảng</a:t>
            </a:r>
            <a:r>
              <a:rPr lang="en-US" sz="3000" dirty="0" smtClean="0"/>
              <a:t> </a:t>
            </a:r>
            <a:r>
              <a:rPr lang="en-US" sz="3000" dirty="0" err="1" smtClean="0"/>
              <a:t>có</a:t>
            </a:r>
            <a:r>
              <a:rPr lang="en-US" sz="3000" dirty="0" smtClean="0"/>
              <a:t> </a:t>
            </a:r>
            <a:r>
              <a:rPr lang="en-US" sz="3000" dirty="0" err="1" smtClean="0"/>
              <a:t>bao</a:t>
            </a:r>
            <a:r>
              <a:rPr lang="en-US" sz="3000" dirty="0" smtClean="0"/>
              <a:t> </a:t>
            </a:r>
            <a:r>
              <a:rPr lang="en-US" sz="3000" dirty="0" err="1" smtClean="0"/>
              <a:t>nhiêu</a:t>
            </a:r>
            <a:r>
              <a:rPr lang="en-US" sz="3000" dirty="0" smtClean="0"/>
              <a:t> </a:t>
            </a:r>
            <a:r>
              <a:rPr lang="en-US" sz="3000" dirty="0" err="1" smtClean="0"/>
              <a:t>số</a:t>
            </a:r>
            <a:r>
              <a:rPr lang="en-US" sz="3000" dirty="0" smtClean="0"/>
              <a:t> </a:t>
            </a:r>
            <a:r>
              <a:rPr lang="en-US" sz="3000" dirty="0" err="1" smtClean="0"/>
              <a:t>bằng</a:t>
            </a:r>
            <a:r>
              <a:rPr lang="en-US" sz="3000" dirty="0" smtClean="0"/>
              <a:t> X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Bài tập mảng 1 chiều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en-US" dirty="0" smtClean="0"/>
              <a:t>X</a:t>
            </a:r>
            <a:r>
              <a:rPr lang="vi-VN" dirty="0" smtClean="0"/>
              <a:t>uất ra các phần tử chẵn nhỏ hơn  20.</a:t>
            </a:r>
            <a:endParaRPr lang="en-US" dirty="0" smtClean="0"/>
          </a:p>
          <a:p>
            <a:pPr marL="514350" indent="-514350">
              <a:buFont typeface="+mj-lt"/>
              <a:buAutoNum type="arabicPeriod" startAt="5"/>
            </a:pPr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trí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tử</a:t>
            </a:r>
            <a:r>
              <a:rPr lang="en-US" dirty="0" smtClean="0"/>
              <a:t> </a:t>
            </a:r>
            <a:r>
              <a:rPr lang="en-US" dirty="0" err="1" smtClean="0"/>
              <a:t>nhỏ</a:t>
            </a:r>
            <a:r>
              <a:rPr lang="en-US" dirty="0" smtClean="0"/>
              <a:t> </a:t>
            </a:r>
            <a:r>
              <a:rPr lang="en-US" dirty="0" err="1" smtClean="0"/>
              <a:t>nhất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mảng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nguyên</a:t>
            </a:r>
            <a:r>
              <a:rPr lang="en-US" dirty="0" smtClean="0"/>
              <a:t>.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trí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tử</a:t>
            </a:r>
            <a:r>
              <a:rPr lang="en-US" dirty="0" smtClean="0"/>
              <a:t> </a:t>
            </a:r>
            <a:r>
              <a:rPr lang="en-US" dirty="0" err="1" smtClean="0"/>
              <a:t>lớn</a:t>
            </a:r>
            <a:r>
              <a:rPr lang="en-US" dirty="0" smtClean="0"/>
              <a:t> </a:t>
            </a:r>
            <a:r>
              <a:rPr lang="en-US" dirty="0" err="1" smtClean="0"/>
              <a:t>nhất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mảng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nguyên</a:t>
            </a:r>
            <a:endParaRPr lang="en-US" dirty="0" smtClean="0"/>
          </a:p>
          <a:p>
            <a:pPr marL="514350" indent="-514350">
              <a:buFont typeface="+mj-lt"/>
              <a:buAutoNum type="arabicPeriod" startAt="5"/>
            </a:pPr>
            <a:r>
              <a:rPr lang="en-US" dirty="0" smtClean="0"/>
              <a:t>In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trí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tử</a:t>
            </a:r>
            <a:r>
              <a:rPr lang="en-US" dirty="0" smtClean="0"/>
              <a:t> </a:t>
            </a:r>
            <a:r>
              <a:rPr lang="en-US" dirty="0" err="1" smtClean="0"/>
              <a:t>nguyên</a:t>
            </a:r>
            <a:r>
              <a:rPr lang="en-US" dirty="0" smtClean="0"/>
              <a:t> </a:t>
            </a:r>
            <a:r>
              <a:rPr lang="en-US" dirty="0" err="1" smtClean="0"/>
              <a:t>tố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mảng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nguyên</a:t>
            </a:r>
            <a:r>
              <a:rPr lang="en-US" dirty="0" smtClean="0"/>
              <a:t>. 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US" dirty="0" smtClean="0"/>
              <a:t>T</a:t>
            </a:r>
            <a:r>
              <a:rPr lang="vi-VN" dirty="0" smtClean="0"/>
              <a:t>ìm vị trí phần tử âm đầu tiên trong mảng. Nếu không có phần tử âm trả về –1. </a:t>
            </a:r>
            <a:endParaRPr lang="en-US" dirty="0" smtClean="0"/>
          </a:p>
          <a:p>
            <a:pPr marL="514350" indent="-514350">
              <a:buFont typeface="+mj-lt"/>
              <a:buAutoNum type="arabicPeriod" startAt="5"/>
            </a:pPr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trí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tử</a:t>
            </a:r>
            <a:r>
              <a:rPr lang="en-US" dirty="0" smtClean="0"/>
              <a:t> </a:t>
            </a:r>
            <a:r>
              <a:rPr lang="en-US" dirty="0" err="1" smtClean="0"/>
              <a:t>âm</a:t>
            </a:r>
            <a:r>
              <a:rPr lang="en-US" dirty="0" smtClean="0"/>
              <a:t> </a:t>
            </a:r>
            <a:r>
              <a:rPr lang="en-US" dirty="0" err="1" smtClean="0"/>
              <a:t>lớn</a:t>
            </a:r>
            <a:r>
              <a:rPr lang="en-US" dirty="0" smtClean="0"/>
              <a:t> </a:t>
            </a:r>
            <a:r>
              <a:rPr lang="en-US" dirty="0" err="1" smtClean="0"/>
              <a:t>nhất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mảng</a:t>
            </a:r>
            <a:r>
              <a:rPr lang="en-US" dirty="0" smtClean="0"/>
              <a:t>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Bài tập mảng 1 chiều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11"/>
            </a:pPr>
            <a:r>
              <a:rPr lang="en-US" smtClean="0"/>
              <a:t>In các phần tử là bội của 3 và 5.</a:t>
            </a:r>
          </a:p>
          <a:p>
            <a:pPr marL="514350" indent="-514350">
              <a:buFont typeface="+mj-lt"/>
              <a:buAutoNum type="arabicPeriod" startAt="11"/>
            </a:pPr>
            <a:r>
              <a:rPr lang="en-US" smtClean="0"/>
              <a:t>Đ</a:t>
            </a:r>
            <a:r>
              <a:rPr lang="vi-VN" smtClean="0"/>
              <a:t>ếm các phần tử âm, dương trong mảng. </a:t>
            </a:r>
            <a:endParaRPr lang="en-US" smtClean="0"/>
          </a:p>
          <a:p>
            <a:pPr marL="514350" indent="-514350">
              <a:buFont typeface="+mj-lt"/>
              <a:buAutoNum type="arabicPeriod" startAt="11"/>
            </a:pPr>
            <a:r>
              <a:rPr lang="en-US" smtClean="0"/>
              <a:t>Đ</a:t>
            </a:r>
            <a:r>
              <a:rPr lang="vi-VN" smtClean="0"/>
              <a:t>ếm các phần tử chẵn, lẻ trong mảng. </a:t>
            </a:r>
            <a:endParaRPr lang="en-US" smtClean="0"/>
          </a:p>
          <a:p>
            <a:pPr marL="514350" indent="-514350">
              <a:buFont typeface="+mj-lt"/>
              <a:buAutoNum type="arabicPeriod" startAt="11"/>
            </a:pPr>
            <a:r>
              <a:rPr lang="en-US" smtClean="0"/>
              <a:t>Đ</a:t>
            </a:r>
            <a:r>
              <a:rPr lang="vi-VN" smtClean="0"/>
              <a:t>ếm số lần xuất hiện của phần tử  x trong mảng. </a:t>
            </a:r>
            <a:endParaRPr lang="en-US" smtClean="0"/>
          </a:p>
          <a:p>
            <a:pPr marL="514350" indent="-514350">
              <a:buFont typeface="+mj-lt"/>
              <a:buAutoNum type="arabicPeriod" startAt="11"/>
            </a:pPr>
            <a:r>
              <a:rPr lang="en-US" smtClean="0"/>
              <a:t>Đ</a:t>
            </a:r>
            <a:r>
              <a:rPr lang="vi-VN" smtClean="0"/>
              <a:t>ếm các phần tử nhỏ hơn x trong mảng. </a:t>
            </a:r>
            <a:endParaRPr lang="en-US" smtClean="0"/>
          </a:p>
          <a:p>
            <a:pPr marL="514350" indent="-514350">
              <a:buFont typeface="+mj-lt"/>
              <a:buAutoNum type="arabicPeriod" startAt="11"/>
            </a:pPr>
            <a:r>
              <a:rPr lang="en-US" smtClean="0"/>
              <a:t>Tính tổng các phần tử chẵn trong mảng. </a:t>
            </a:r>
          </a:p>
          <a:p>
            <a:pPr marL="514350" indent="-514350">
              <a:buFont typeface="+mj-lt"/>
              <a:buAutoNum type="arabicPeriod" startAt="11"/>
            </a:pPr>
            <a:r>
              <a:rPr lang="en-US" smtClean="0"/>
              <a:t>Tính  tổng  các  phần  tử  nằm  ở  vị  trí  chẵn  trong  mảng  các  số nguyên. </a:t>
            </a:r>
          </a:p>
          <a:p>
            <a:pPr marL="514350" indent="-514350">
              <a:buFont typeface="+mj-lt"/>
              <a:buAutoNum type="arabicPeriod" startAt="11"/>
            </a:pPr>
            <a:r>
              <a:rPr lang="en-US" smtClean="0"/>
              <a:t> Tính tổng các phần tử chia hết cho 5 có trong mảng.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Giải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/>
              <a:t>  </a:t>
            </a:r>
            <a:r>
              <a:rPr lang="en-US" dirty="0" smtClean="0"/>
              <a:t>      </a:t>
            </a:r>
            <a:r>
              <a:rPr lang="en-US" dirty="0" err="1" smtClean="0"/>
              <a:t>int</a:t>
            </a:r>
            <a:r>
              <a:rPr lang="en-US" dirty="0"/>
              <a:t>[] a = new </a:t>
            </a:r>
            <a:r>
              <a:rPr lang="en-US" dirty="0" err="1"/>
              <a:t>int</a:t>
            </a:r>
            <a:r>
              <a:rPr lang="en-US" dirty="0"/>
              <a:t>[10];</a:t>
            </a:r>
          </a:p>
          <a:p>
            <a:r>
              <a:rPr lang="en-US" dirty="0"/>
              <a:t>        public Form1()</a:t>
            </a:r>
          </a:p>
          <a:p>
            <a:r>
              <a:rPr lang="en-US" dirty="0"/>
              <a:t>        {</a:t>
            </a:r>
          </a:p>
          <a:p>
            <a:r>
              <a:rPr lang="en-US" dirty="0"/>
              <a:t>            </a:t>
            </a:r>
            <a:r>
              <a:rPr lang="en-US" dirty="0" err="1"/>
              <a:t>InitializeComponent</a:t>
            </a:r>
            <a:r>
              <a:rPr lang="en-US" dirty="0"/>
              <a:t>();</a:t>
            </a:r>
          </a:p>
          <a:p>
            <a:r>
              <a:rPr lang="en-US" dirty="0"/>
              <a:t>            a[0] = 8;</a:t>
            </a:r>
          </a:p>
          <a:p>
            <a:r>
              <a:rPr lang="en-US" dirty="0"/>
              <a:t>            a[1] = 7;</a:t>
            </a:r>
          </a:p>
          <a:p>
            <a:r>
              <a:rPr lang="en-US" dirty="0"/>
              <a:t>            a[2] = -5;</a:t>
            </a:r>
          </a:p>
          <a:p>
            <a:r>
              <a:rPr lang="en-US" dirty="0"/>
              <a:t>            a[3] = 18;</a:t>
            </a:r>
          </a:p>
          <a:p>
            <a:r>
              <a:rPr lang="en-US" dirty="0"/>
              <a:t>            a[4] = 29;</a:t>
            </a:r>
          </a:p>
          <a:p>
            <a:r>
              <a:rPr lang="en-US" dirty="0"/>
              <a:t>            a[5] = -3;</a:t>
            </a:r>
          </a:p>
          <a:p>
            <a:r>
              <a:rPr lang="en-US" dirty="0"/>
              <a:t>            a[6] = 23;</a:t>
            </a:r>
          </a:p>
          <a:p>
            <a:r>
              <a:rPr lang="en-US" dirty="0"/>
              <a:t>            a[7] = -54;</a:t>
            </a:r>
          </a:p>
          <a:p>
            <a:r>
              <a:rPr lang="en-US" dirty="0"/>
              <a:t>            a[8] = 9;</a:t>
            </a:r>
          </a:p>
          <a:p>
            <a:r>
              <a:rPr lang="en-US" dirty="0"/>
              <a:t>            a[9] = 35;</a:t>
            </a:r>
          </a:p>
          <a:p>
            <a:endParaRPr lang="en-US" dirty="0"/>
          </a:p>
          <a:p>
            <a:r>
              <a:rPr lang="en-US" dirty="0"/>
              <a:t>            string s="";</a:t>
            </a:r>
          </a:p>
          <a:p>
            <a:r>
              <a:rPr lang="nn-NO" dirty="0"/>
              <a:t>            for (int i = 0; i &lt; a.Length; i++)</a:t>
            </a:r>
          </a:p>
          <a:p>
            <a:r>
              <a:rPr lang="en-US" dirty="0"/>
              <a:t>                s = s + "  " + a[i];</a:t>
            </a:r>
          </a:p>
          <a:p>
            <a:r>
              <a:rPr lang="en-US" dirty="0"/>
              <a:t>            </a:t>
            </a:r>
            <a:r>
              <a:rPr lang="en-US" dirty="0" err="1"/>
              <a:t>tbMang.Text</a:t>
            </a:r>
            <a:r>
              <a:rPr lang="en-US" dirty="0"/>
              <a:t> = s;</a:t>
            </a:r>
          </a:p>
          <a:p>
            <a:r>
              <a:rPr lang="en-US" dirty="0"/>
              <a:t>        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24400" y="1600200"/>
            <a:ext cx="411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 smtClean="0">
                <a:solidFill>
                  <a:srgbClr val="FF0000"/>
                </a:solidFill>
              </a:rPr>
              <a:t>1.</a:t>
            </a:r>
            <a:r>
              <a:rPr lang="en-US" dirty="0" smtClean="0"/>
              <a:t>         </a:t>
            </a:r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/>
              <a:t>tong = 0;</a:t>
            </a:r>
          </a:p>
          <a:p>
            <a:r>
              <a:rPr lang="nn-NO" dirty="0"/>
              <a:t>            for (int i = 0; i &lt; a.Length; i++)</a:t>
            </a:r>
          </a:p>
          <a:p>
            <a:r>
              <a:rPr lang="en-US" dirty="0"/>
              <a:t>                tong = tong + a[i];</a:t>
            </a:r>
          </a:p>
          <a:p>
            <a:r>
              <a:rPr lang="en-US" dirty="0"/>
              <a:t>            </a:t>
            </a:r>
            <a:r>
              <a:rPr lang="en-US" dirty="0" err="1"/>
              <a:t>tbKQ.Text</a:t>
            </a:r>
            <a:r>
              <a:rPr lang="en-US" dirty="0"/>
              <a:t> = </a:t>
            </a:r>
            <a:r>
              <a:rPr lang="en-US" dirty="0" err="1"/>
              <a:t>tong.ToString</a:t>
            </a:r>
            <a:r>
              <a:rPr lang="en-US" dirty="0"/>
              <a:t>();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00600" y="3048000"/>
            <a:ext cx="3962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2.         </a:t>
            </a:r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 err="1"/>
              <a:t>tongle</a:t>
            </a:r>
            <a:r>
              <a:rPr lang="en-US" dirty="0"/>
              <a:t> = 0;</a:t>
            </a:r>
          </a:p>
          <a:p>
            <a:r>
              <a:rPr lang="nn-NO" dirty="0"/>
              <a:t>            for (int i = 0; i &lt; a.Length; i++)</a:t>
            </a:r>
          </a:p>
          <a:p>
            <a:r>
              <a:rPr lang="en-US" dirty="0"/>
              <a:t>                if (a[i] % 2 != 0)</a:t>
            </a:r>
          </a:p>
          <a:p>
            <a:r>
              <a:rPr lang="en-US" dirty="0"/>
              <a:t>                    </a:t>
            </a:r>
            <a:r>
              <a:rPr lang="en-US" dirty="0" err="1"/>
              <a:t>tongle</a:t>
            </a:r>
            <a:r>
              <a:rPr lang="en-US" dirty="0"/>
              <a:t> = </a:t>
            </a:r>
            <a:r>
              <a:rPr lang="en-US" dirty="0" err="1"/>
              <a:t>tongle</a:t>
            </a:r>
            <a:r>
              <a:rPr lang="en-US" dirty="0"/>
              <a:t> + a[i];</a:t>
            </a:r>
          </a:p>
          <a:p>
            <a:r>
              <a:rPr lang="en-US" dirty="0"/>
              <a:t>            </a:t>
            </a:r>
            <a:r>
              <a:rPr lang="en-US" dirty="0" err="1"/>
              <a:t>tbKQ.Text</a:t>
            </a:r>
            <a:r>
              <a:rPr lang="en-US" dirty="0"/>
              <a:t> = </a:t>
            </a:r>
            <a:r>
              <a:rPr lang="en-US" dirty="0" err="1"/>
              <a:t>tongle.ToString</a:t>
            </a:r>
            <a:r>
              <a:rPr lang="en-US" dirty="0"/>
              <a:t>();</a:t>
            </a:r>
          </a:p>
        </p:txBody>
      </p:sp>
    </p:spTree>
    <p:extLst>
      <p:ext uri="{BB962C8B-B14F-4D97-AF65-F5344CB8AC3E}">
        <p14:creationId xmlns:p14="http://schemas.microsoft.com/office/powerpoint/2010/main" val="9434658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6200" y="1828800"/>
            <a:ext cx="4495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4.        </a:t>
            </a:r>
            <a:r>
              <a:rPr lang="en-US" dirty="0" smtClean="0"/>
              <a:t> </a:t>
            </a:r>
            <a:r>
              <a:rPr lang="en-US" dirty="0" err="1"/>
              <a:t>int</a:t>
            </a:r>
            <a:r>
              <a:rPr lang="en-US" dirty="0"/>
              <a:t> so;</a:t>
            </a:r>
          </a:p>
          <a:p>
            <a:r>
              <a:rPr lang="en-US" dirty="0"/>
              <a:t>            </a:t>
            </a: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dem</a:t>
            </a:r>
            <a:r>
              <a:rPr lang="en-US" dirty="0"/>
              <a:t>=0;</a:t>
            </a:r>
          </a:p>
          <a:p>
            <a:r>
              <a:rPr lang="en-US" dirty="0"/>
              <a:t>            so = Convert.ToInt32(</a:t>
            </a:r>
            <a:r>
              <a:rPr lang="en-US" dirty="0" err="1"/>
              <a:t>tbNhap.Text</a:t>
            </a:r>
            <a:r>
              <a:rPr lang="en-US" dirty="0"/>
              <a:t>);</a:t>
            </a:r>
          </a:p>
          <a:p>
            <a:r>
              <a:rPr lang="nn-NO" dirty="0"/>
              <a:t>            for (int i = 0; i &lt; a.Length; i++)</a:t>
            </a:r>
          </a:p>
          <a:p>
            <a:r>
              <a:rPr lang="en-US" dirty="0"/>
              <a:t>                if (a[i] == so)</a:t>
            </a:r>
          </a:p>
          <a:p>
            <a:r>
              <a:rPr lang="en-US" dirty="0"/>
              <a:t>                    </a:t>
            </a:r>
            <a:r>
              <a:rPr lang="en-US" dirty="0" err="1"/>
              <a:t>dem</a:t>
            </a:r>
            <a:r>
              <a:rPr lang="en-US" dirty="0"/>
              <a:t>++;</a:t>
            </a:r>
          </a:p>
          <a:p>
            <a:r>
              <a:rPr lang="en-US" dirty="0"/>
              <a:t>            </a:t>
            </a:r>
            <a:r>
              <a:rPr lang="en-US" dirty="0" err="1"/>
              <a:t>tbKQ.Text</a:t>
            </a:r>
            <a:r>
              <a:rPr lang="en-US" dirty="0"/>
              <a:t> = </a:t>
            </a:r>
            <a:r>
              <a:rPr lang="en-US" dirty="0" err="1"/>
              <a:t>dem.ToString</a:t>
            </a:r>
            <a:r>
              <a:rPr lang="en-US" dirty="0"/>
              <a:t>();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475" y="4038600"/>
            <a:ext cx="4267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5.        </a:t>
            </a:r>
            <a:r>
              <a:rPr lang="en-US" dirty="0" smtClean="0"/>
              <a:t> </a:t>
            </a:r>
            <a:r>
              <a:rPr lang="en-US" dirty="0"/>
              <a:t>string s = " ";</a:t>
            </a:r>
          </a:p>
          <a:p>
            <a:r>
              <a:rPr lang="nn-NO" dirty="0"/>
              <a:t>            for (int i = 0; i &lt; a.Length; i++)</a:t>
            </a:r>
          </a:p>
          <a:p>
            <a:r>
              <a:rPr lang="en-US" dirty="0"/>
              <a:t>                if (a[i] % 2 == 0 &amp;&amp; a[i] &lt; 20)</a:t>
            </a:r>
          </a:p>
          <a:p>
            <a:r>
              <a:rPr lang="en-US" dirty="0"/>
              <a:t>                    s = s + " " + a[i];</a:t>
            </a:r>
          </a:p>
          <a:p>
            <a:r>
              <a:rPr lang="en-US" dirty="0"/>
              <a:t>            </a:t>
            </a:r>
            <a:r>
              <a:rPr lang="en-US" dirty="0" err="1"/>
              <a:t>tbKQ.Text</a:t>
            </a:r>
            <a:r>
              <a:rPr lang="en-US" dirty="0"/>
              <a:t> = s;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4000" y="2133600"/>
            <a:ext cx="369058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6.       </a:t>
            </a:r>
            <a:r>
              <a:rPr lang="en-US" dirty="0" smtClean="0"/>
              <a:t>  </a:t>
            </a:r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/>
              <a:t>min;</a:t>
            </a:r>
          </a:p>
          <a:p>
            <a:r>
              <a:rPr lang="en-US" dirty="0"/>
              <a:t>            </a:t>
            </a:r>
            <a:r>
              <a:rPr lang="en-US" dirty="0" err="1"/>
              <a:t>int</a:t>
            </a:r>
            <a:r>
              <a:rPr lang="en-US" dirty="0"/>
              <a:t> i;</a:t>
            </a:r>
          </a:p>
          <a:p>
            <a:r>
              <a:rPr lang="en-US" dirty="0"/>
              <a:t>            min =a[0];</a:t>
            </a:r>
          </a:p>
          <a:p>
            <a:r>
              <a:rPr lang="en-US" dirty="0"/>
              <a:t>            </a:t>
            </a: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vitri</a:t>
            </a:r>
            <a:r>
              <a:rPr lang="en-US" dirty="0"/>
              <a:t> = 0;</a:t>
            </a:r>
          </a:p>
          <a:p>
            <a:r>
              <a:rPr lang="nn-NO" dirty="0"/>
              <a:t>            for (i = 0; i &lt; a.Length; i++)</a:t>
            </a:r>
          </a:p>
          <a:p>
            <a:r>
              <a:rPr lang="en-US" dirty="0"/>
              <a:t>                if (a[i] &lt; min)</a:t>
            </a:r>
          </a:p>
          <a:p>
            <a:r>
              <a:rPr lang="en-US" dirty="0"/>
              <a:t>                {</a:t>
            </a:r>
          </a:p>
          <a:p>
            <a:r>
              <a:rPr lang="en-US" dirty="0"/>
              <a:t>                    min = a[i];</a:t>
            </a:r>
          </a:p>
          <a:p>
            <a:r>
              <a:rPr lang="en-US" dirty="0"/>
              <a:t>                    </a:t>
            </a:r>
            <a:r>
              <a:rPr lang="en-US" dirty="0" err="1"/>
              <a:t>vitri</a:t>
            </a:r>
            <a:r>
              <a:rPr lang="en-US" dirty="0"/>
              <a:t> = i;</a:t>
            </a:r>
          </a:p>
          <a:p>
            <a:r>
              <a:rPr lang="en-US" dirty="0"/>
              <a:t>                }                  </a:t>
            </a:r>
          </a:p>
          <a:p>
            <a:r>
              <a:rPr lang="en-US" dirty="0"/>
              <a:t>            </a:t>
            </a:r>
            <a:r>
              <a:rPr lang="en-US" dirty="0" err="1"/>
              <a:t>tbKQ.Text</a:t>
            </a:r>
            <a:r>
              <a:rPr lang="en-US" dirty="0"/>
              <a:t> = </a:t>
            </a:r>
            <a:r>
              <a:rPr lang="en-US" dirty="0" err="1"/>
              <a:t>vitri.ToString</a:t>
            </a:r>
            <a:r>
              <a:rPr lang="en-US" dirty="0"/>
              <a:t>();</a:t>
            </a:r>
          </a:p>
        </p:txBody>
      </p:sp>
    </p:spTree>
    <p:extLst>
      <p:ext uri="{BB962C8B-B14F-4D97-AF65-F5344CB8AC3E}">
        <p14:creationId xmlns:p14="http://schemas.microsoft.com/office/powerpoint/2010/main" val="14268606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685800"/>
            <a:ext cx="3810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7.        </a:t>
            </a:r>
            <a:r>
              <a:rPr lang="en-US" dirty="0" smtClean="0"/>
              <a:t> </a:t>
            </a:r>
            <a:r>
              <a:rPr lang="en-US" dirty="0" err="1"/>
              <a:t>int</a:t>
            </a:r>
            <a:r>
              <a:rPr lang="en-US" dirty="0"/>
              <a:t> max = a[0];</a:t>
            </a:r>
          </a:p>
          <a:p>
            <a:r>
              <a:rPr lang="en-US" dirty="0"/>
              <a:t>            </a:t>
            </a: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vitri</a:t>
            </a:r>
            <a:r>
              <a:rPr lang="en-US" dirty="0"/>
              <a:t> = 0;</a:t>
            </a:r>
          </a:p>
          <a:p>
            <a:r>
              <a:rPr lang="nn-NO" dirty="0"/>
              <a:t>            for (int i = 0; i&lt;a.Length; i++)</a:t>
            </a:r>
          </a:p>
          <a:p>
            <a:r>
              <a:rPr lang="en-US" dirty="0"/>
              <a:t>                if (a[i] &gt; max)</a:t>
            </a:r>
          </a:p>
          <a:p>
            <a:r>
              <a:rPr lang="en-US" dirty="0"/>
              <a:t>                {</a:t>
            </a:r>
          </a:p>
          <a:p>
            <a:r>
              <a:rPr lang="en-US" dirty="0"/>
              <a:t>                    max = a[i];</a:t>
            </a:r>
          </a:p>
          <a:p>
            <a:r>
              <a:rPr lang="en-US" dirty="0"/>
              <a:t>                    </a:t>
            </a:r>
            <a:r>
              <a:rPr lang="en-US" dirty="0" err="1"/>
              <a:t>vitri</a:t>
            </a:r>
            <a:r>
              <a:rPr lang="en-US" dirty="0"/>
              <a:t> = i;</a:t>
            </a:r>
          </a:p>
          <a:p>
            <a:r>
              <a:rPr lang="en-US" dirty="0"/>
              <a:t>                }</a:t>
            </a:r>
          </a:p>
          <a:p>
            <a:r>
              <a:rPr lang="en-US" dirty="0"/>
              <a:t>            </a:t>
            </a:r>
            <a:r>
              <a:rPr lang="en-US" dirty="0" err="1"/>
              <a:t>tbKQ.Text</a:t>
            </a:r>
            <a:r>
              <a:rPr lang="en-US" dirty="0"/>
              <a:t> = </a:t>
            </a:r>
            <a:r>
              <a:rPr lang="en-US" dirty="0" err="1"/>
              <a:t>vitri.ToString</a:t>
            </a:r>
            <a:r>
              <a:rPr lang="en-US" dirty="0"/>
              <a:t>();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05400" y="675564"/>
            <a:ext cx="39624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9.        </a:t>
            </a:r>
            <a:r>
              <a:rPr lang="en-US" dirty="0" smtClean="0"/>
              <a:t> </a:t>
            </a: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vitri</a:t>
            </a:r>
            <a:r>
              <a:rPr lang="en-US" dirty="0"/>
              <a:t> = 0;</a:t>
            </a:r>
          </a:p>
          <a:p>
            <a:r>
              <a:rPr lang="en-US" dirty="0"/>
              <a:t>            </a:t>
            </a:r>
            <a:r>
              <a:rPr lang="en-US" dirty="0" err="1"/>
              <a:t>bool</a:t>
            </a:r>
            <a:r>
              <a:rPr lang="en-US" dirty="0"/>
              <a:t> flag=false;</a:t>
            </a:r>
          </a:p>
          <a:p>
            <a:r>
              <a:rPr lang="nn-NO" dirty="0"/>
              <a:t>            for (int i = 0; i &lt; a.Length; i++)</a:t>
            </a:r>
          </a:p>
          <a:p>
            <a:r>
              <a:rPr lang="en-US" dirty="0"/>
              <a:t>            {    </a:t>
            </a:r>
          </a:p>
          <a:p>
            <a:r>
              <a:rPr lang="en-US" dirty="0"/>
              <a:t>                if (a[i] &lt; 0)</a:t>
            </a:r>
          </a:p>
          <a:p>
            <a:r>
              <a:rPr lang="en-US" dirty="0"/>
              <a:t>                {</a:t>
            </a:r>
          </a:p>
          <a:p>
            <a:r>
              <a:rPr lang="en-US" dirty="0"/>
              <a:t>                    </a:t>
            </a:r>
            <a:r>
              <a:rPr lang="en-US" dirty="0" err="1"/>
              <a:t>vitri</a:t>
            </a:r>
            <a:r>
              <a:rPr lang="en-US" dirty="0"/>
              <a:t> = i;</a:t>
            </a:r>
          </a:p>
          <a:p>
            <a:r>
              <a:rPr lang="en-US" dirty="0"/>
              <a:t>                    flag=true;</a:t>
            </a:r>
          </a:p>
          <a:p>
            <a:r>
              <a:rPr lang="en-US" dirty="0"/>
              <a:t>                    break;</a:t>
            </a:r>
          </a:p>
          <a:p>
            <a:r>
              <a:rPr lang="en-US" dirty="0"/>
              <a:t>                }</a:t>
            </a:r>
          </a:p>
          <a:p>
            <a:r>
              <a:rPr lang="en-US" dirty="0"/>
              <a:t>            }</a:t>
            </a:r>
          </a:p>
          <a:p>
            <a:r>
              <a:rPr lang="en-US" dirty="0"/>
              <a:t>            if (flag == true)</a:t>
            </a:r>
          </a:p>
          <a:p>
            <a:r>
              <a:rPr lang="en-US" dirty="0"/>
              <a:t>                </a:t>
            </a:r>
            <a:r>
              <a:rPr lang="en-US" dirty="0" err="1"/>
              <a:t>tbKQ.Text</a:t>
            </a:r>
            <a:r>
              <a:rPr lang="en-US" dirty="0"/>
              <a:t> = </a:t>
            </a:r>
            <a:r>
              <a:rPr lang="en-US" dirty="0" err="1"/>
              <a:t>vitri.ToString</a:t>
            </a:r>
            <a:r>
              <a:rPr lang="en-US" dirty="0"/>
              <a:t>();</a:t>
            </a:r>
          </a:p>
          <a:p>
            <a:r>
              <a:rPr lang="en-US" dirty="0"/>
              <a:t>            else</a:t>
            </a:r>
          </a:p>
          <a:p>
            <a:r>
              <a:rPr lang="en-US" dirty="0"/>
              <a:t>                </a:t>
            </a:r>
            <a:r>
              <a:rPr lang="en-US" dirty="0" err="1"/>
              <a:t>tbKQ.Text</a:t>
            </a:r>
            <a:r>
              <a:rPr lang="en-US" dirty="0"/>
              <a:t> = "-1";</a:t>
            </a:r>
          </a:p>
        </p:txBody>
      </p:sp>
    </p:spTree>
    <p:extLst>
      <p:ext uri="{BB962C8B-B14F-4D97-AF65-F5344CB8AC3E}">
        <p14:creationId xmlns:p14="http://schemas.microsoft.com/office/powerpoint/2010/main" val="34523475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09600"/>
            <a:ext cx="41148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10.      </a:t>
            </a:r>
            <a:r>
              <a:rPr lang="en-US" dirty="0" smtClean="0"/>
              <a:t> </a:t>
            </a: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vitriam</a:t>
            </a:r>
            <a:r>
              <a:rPr lang="en-US" dirty="0"/>
              <a:t> = 0;</a:t>
            </a:r>
          </a:p>
          <a:p>
            <a:r>
              <a:rPr lang="en-US" dirty="0"/>
              <a:t>            </a:t>
            </a:r>
            <a:r>
              <a:rPr lang="en-US" dirty="0" err="1"/>
              <a:t>int</a:t>
            </a:r>
            <a:r>
              <a:rPr lang="en-US" dirty="0"/>
              <a:t> i;</a:t>
            </a:r>
          </a:p>
          <a:p>
            <a:r>
              <a:rPr lang="nn-NO" dirty="0"/>
              <a:t>            for (i = 0; i &lt; a.Length; i++)</a:t>
            </a:r>
          </a:p>
          <a:p>
            <a:r>
              <a:rPr lang="en-US" dirty="0"/>
              <a:t>            {</a:t>
            </a:r>
          </a:p>
          <a:p>
            <a:r>
              <a:rPr lang="en-US" dirty="0"/>
              <a:t>                if (a[i] &lt; 0)</a:t>
            </a:r>
          </a:p>
          <a:p>
            <a:r>
              <a:rPr lang="en-US" dirty="0"/>
              <a:t>                {</a:t>
            </a:r>
          </a:p>
          <a:p>
            <a:r>
              <a:rPr lang="en-US" dirty="0"/>
              <a:t>                    </a:t>
            </a:r>
            <a:r>
              <a:rPr lang="en-US" dirty="0" err="1"/>
              <a:t>vitriam</a:t>
            </a:r>
            <a:r>
              <a:rPr lang="en-US" dirty="0"/>
              <a:t> = i;</a:t>
            </a:r>
          </a:p>
          <a:p>
            <a:r>
              <a:rPr lang="en-US" dirty="0"/>
              <a:t>                   </a:t>
            </a:r>
          </a:p>
          <a:p>
            <a:r>
              <a:rPr lang="en-US" dirty="0"/>
              <a:t>                    break;</a:t>
            </a:r>
          </a:p>
          <a:p>
            <a:r>
              <a:rPr lang="en-US" dirty="0"/>
              <a:t>                }                               </a:t>
            </a:r>
          </a:p>
          <a:p>
            <a:r>
              <a:rPr lang="en-US" dirty="0"/>
              <a:t>            }</a:t>
            </a:r>
          </a:p>
          <a:p>
            <a:r>
              <a:rPr lang="en-US" dirty="0"/>
              <a:t>            </a:t>
            </a:r>
            <a:r>
              <a:rPr lang="en-US" dirty="0" err="1"/>
              <a:t>int</a:t>
            </a:r>
            <a:r>
              <a:rPr lang="en-US" dirty="0"/>
              <a:t> max = a[</a:t>
            </a:r>
            <a:r>
              <a:rPr lang="en-US" dirty="0" err="1"/>
              <a:t>vitriam</a:t>
            </a:r>
            <a:r>
              <a:rPr lang="en-US" dirty="0"/>
              <a:t>];</a:t>
            </a:r>
          </a:p>
          <a:p>
            <a:r>
              <a:rPr lang="en-US" dirty="0"/>
              <a:t>            for (i = </a:t>
            </a:r>
            <a:r>
              <a:rPr lang="en-US" dirty="0" err="1"/>
              <a:t>vitriam</a:t>
            </a:r>
            <a:r>
              <a:rPr lang="en-US" dirty="0"/>
              <a:t>; i &lt; </a:t>
            </a:r>
            <a:r>
              <a:rPr lang="en-US" dirty="0" err="1"/>
              <a:t>a.Length</a:t>
            </a:r>
            <a:r>
              <a:rPr lang="en-US" dirty="0"/>
              <a:t>; i++)</a:t>
            </a:r>
          </a:p>
          <a:p>
            <a:r>
              <a:rPr lang="en-US" dirty="0"/>
              <a:t>            {</a:t>
            </a:r>
          </a:p>
          <a:p>
            <a:r>
              <a:rPr lang="en-US" dirty="0"/>
              <a:t>                if (a[i] &lt; 0 &amp;&amp; a[i] &gt; max)</a:t>
            </a:r>
          </a:p>
          <a:p>
            <a:r>
              <a:rPr lang="en-US" dirty="0"/>
              <a:t>                {</a:t>
            </a:r>
          </a:p>
          <a:p>
            <a:r>
              <a:rPr lang="en-US" dirty="0"/>
              <a:t>                    max = a[i];</a:t>
            </a:r>
          </a:p>
          <a:p>
            <a:r>
              <a:rPr lang="en-US" dirty="0"/>
              <a:t>                    </a:t>
            </a:r>
            <a:r>
              <a:rPr lang="en-US" dirty="0" err="1"/>
              <a:t>vitriam</a:t>
            </a:r>
            <a:r>
              <a:rPr lang="en-US" dirty="0"/>
              <a:t> = i;</a:t>
            </a:r>
          </a:p>
          <a:p>
            <a:r>
              <a:rPr lang="en-US" dirty="0"/>
              <a:t>                }</a:t>
            </a:r>
          </a:p>
          <a:p>
            <a:r>
              <a:rPr lang="en-US" dirty="0"/>
              <a:t>            }</a:t>
            </a:r>
          </a:p>
          <a:p>
            <a:r>
              <a:rPr lang="en-US" dirty="0"/>
              <a:t>            </a:t>
            </a:r>
            <a:r>
              <a:rPr lang="en-US" dirty="0" err="1"/>
              <a:t>tbKQ.Text</a:t>
            </a:r>
            <a:r>
              <a:rPr lang="en-US" dirty="0"/>
              <a:t> = </a:t>
            </a:r>
            <a:r>
              <a:rPr lang="en-US" dirty="0" err="1"/>
              <a:t>vitriam.ToString</a:t>
            </a:r>
            <a:r>
              <a:rPr lang="en-US" dirty="0"/>
              <a:t>();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76800" y="609600"/>
            <a:ext cx="4419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 smtClean="0">
                <a:solidFill>
                  <a:srgbClr val="FF0000"/>
                </a:solidFill>
              </a:rPr>
              <a:t>11.       </a:t>
            </a:r>
            <a:r>
              <a:rPr lang="en-US" dirty="0" smtClean="0"/>
              <a:t>string </a:t>
            </a:r>
            <a:r>
              <a:rPr lang="en-US" dirty="0"/>
              <a:t>s="";</a:t>
            </a:r>
          </a:p>
          <a:p>
            <a:r>
              <a:rPr lang="nn-NO" dirty="0"/>
              <a:t>            for (int i = 0; i &lt; a.Length; i++)</a:t>
            </a:r>
          </a:p>
          <a:p>
            <a:r>
              <a:rPr lang="en-US" dirty="0"/>
              <a:t>                if (a[i] % 3 == 0 &amp;&amp; a[i] % 5 == 0)</a:t>
            </a:r>
          </a:p>
          <a:p>
            <a:r>
              <a:rPr lang="en-US" dirty="0"/>
              <a:t>                    s = s + " " + a[i];</a:t>
            </a:r>
          </a:p>
          <a:p>
            <a:r>
              <a:rPr lang="en-US" dirty="0"/>
              <a:t>            </a:t>
            </a:r>
            <a:r>
              <a:rPr lang="en-US" dirty="0" err="1"/>
              <a:t>tbKQ.Text</a:t>
            </a:r>
            <a:r>
              <a:rPr lang="en-US" dirty="0"/>
              <a:t> = s;</a:t>
            </a:r>
          </a:p>
        </p:txBody>
      </p:sp>
    </p:spTree>
    <p:extLst>
      <p:ext uri="{BB962C8B-B14F-4D97-AF65-F5344CB8AC3E}">
        <p14:creationId xmlns:p14="http://schemas.microsoft.com/office/powerpoint/2010/main" val="260930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Mảng 1 chiều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Khai báo:</a:t>
            </a:r>
          </a:p>
          <a:p>
            <a:pPr lvl="1"/>
            <a:r>
              <a:rPr lang="en-US" smtClean="0"/>
              <a:t>Kiểu_dữ_liệu[]	tên_mảng;</a:t>
            </a:r>
          </a:p>
          <a:p>
            <a:r>
              <a:rPr lang="en-US" smtClean="0"/>
              <a:t>Ví dụ:</a:t>
            </a:r>
          </a:p>
          <a:p>
            <a:pPr lvl="1"/>
            <a:r>
              <a:rPr lang="en-US" smtClean="0"/>
              <a:t>int[]	arr1;	//khai báo mảng kiểu int</a:t>
            </a:r>
          </a:p>
          <a:p>
            <a:pPr lvl="1"/>
            <a:r>
              <a:rPr lang="en-US" smtClean="0"/>
              <a:t>long[]	arr2;	//khia báo mảng kiểu long</a:t>
            </a:r>
          </a:p>
          <a:p>
            <a:pPr lvl="1"/>
            <a:r>
              <a:rPr lang="en-US" smtClean="0"/>
              <a:t>float[]	arr3;	//khai báo mảng kiểu float</a:t>
            </a:r>
          </a:p>
          <a:p>
            <a:pPr lvl="1"/>
            <a:r>
              <a:rPr lang="en-US" smtClean="0"/>
              <a:t>double[]		arr4;	//khai báo mảng kiểu double</a:t>
            </a:r>
          </a:p>
          <a:p>
            <a:pPr lvl="1"/>
            <a:r>
              <a:rPr lang="en-US" smtClean="0"/>
              <a:t>bool[]	arr5;	//khai báo mảng kiểu boolean</a:t>
            </a:r>
          </a:p>
          <a:p>
            <a:pPr lvl="1"/>
            <a:r>
              <a:rPr lang="en-US" smtClean="0"/>
              <a:t>string[]	arr6;	//khai báo mảng kiểu string</a:t>
            </a:r>
          </a:p>
          <a:p>
            <a:pPr lvl="1"/>
            <a:r>
              <a:rPr lang="en-US" smtClean="0"/>
              <a:t>DateTime[]	arr7;	//khai báo mảng kiểu DateTime</a:t>
            </a:r>
          </a:p>
          <a:p>
            <a:pPr lvl="1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667000"/>
            <a:ext cx="8018463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Cấp phát vùng nhớ:</a:t>
            </a:r>
          </a:p>
          <a:p>
            <a:pPr lvl="1"/>
            <a:r>
              <a:rPr lang="en-US" smtClean="0"/>
              <a:t>Cách 1:</a:t>
            </a:r>
          </a:p>
          <a:p>
            <a:pPr lvl="2">
              <a:buNone/>
            </a:pPr>
            <a:r>
              <a:rPr lang="en-US" smtClean="0"/>
              <a:t>Kiểu_dữ_liệu[]	tên_mảng = new     Kiểu_dữ_liệu[n];</a:t>
            </a:r>
          </a:p>
          <a:p>
            <a:pPr lvl="1"/>
            <a:r>
              <a:rPr lang="en-US" smtClean="0"/>
              <a:t>Cách 2:</a:t>
            </a:r>
          </a:p>
          <a:p>
            <a:pPr lvl="2">
              <a:buNone/>
            </a:pPr>
            <a:r>
              <a:rPr lang="en-US" smtClean="0"/>
              <a:t>Kiểu_dữ_liệu[]	tên_mảng;</a:t>
            </a:r>
          </a:p>
          <a:p>
            <a:pPr lvl="2">
              <a:buNone/>
            </a:pPr>
            <a:r>
              <a:rPr lang="en-US" smtClean="0"/>
              <a:t>tên_mảng = new 	Kiểu_dữ_liệu[n];</a:t>
            </a:r>
          </a:p>
          <a:p>
            <a:pPr lvl="2"/>
            <a:endParaRPr lang="en-US" smtClean="0"/>
          </a:p>
          <a:p>
            <a:pPr lvl="1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935480"/>
            <a:ext cx="8763000" cy="4389120"/>
          </a:xfrm>
        </p:spPr>
        <p:txBody>
          <a:bodyPr>
            <a:normAutofit/>
          </a:bodyPr>
          <a:lstStyle/>
          <a:p>
            <a:r>
              <a:rPr lang="en-US" smtClean="0"/>
              <a:t>Ví dụ:</a:t>
            </a:r>
          </a:p>
          <a:p>
            <a:pPr>
              <a:buNone/>
            </a:pPr>
            <a:r>
              <a:rPr lang="en-US" smtClean="0"/>
              <a:t>//khai báo và cấp phát vùng nhớ cho mảng kiểu int có 5 phần tử</a:t>
            </a:r>
          </a:p>
          <a:p>
            <a:pPr>
              <a:buNone/>
            </a:pPr>
            <a:r>
              <a:rPr lang="en-US" smtClean="0"/>
              <a:t>int[] arr1 = new int[5];</a:t>
            </a:r>
          </a:p>
          <a:p>
            <a:pPr>
              <a:buNone/>
            </a:pPr>
            <a:endParaRPr lang="en-US" smtClean="0"/>
          </a:p>
          <a:p>
            <a:pPr>
              <a:buNone/>
            </a:pPr>
            <a:r>
              <a:rPr lang="en-US" smtClean="0"/>
              <a:t>// khai báo và cấp phát vùng nhớ cho mảng kiểu double có 7 phần tử</a:t>
            </a:r>
          </a:p>
          <a:p>
            <a:pPr>
              <a:buNone/>
            </a:pPr>
            <a:r>
              <a:rPr lang="en-US" smtClean="0"/>
              <a:t>double[] arr2 = new double[7];</a:t>
            </a:r>
          </a:p>
          <a:p>
            <a:pPr>
              <a:buNone/>
            </a:pPr>
            <a:endParaRPr lang="en-US" smtClean="0"/>
          </a:p>
          <a:p>
            <a:pPr>
              <a:buNone/>
            </a:pPr>
            <a:r>
              <a:rPr lang="en-US" smtClean="0"/>
              <a:t>// khai báo và cấp phát vùng nhớ cho mảng kiểu string có 6 phần tử</a:t>
            </a:r>
          </a:p>
          <a:p>
            <a:pPr>
              <a:buNone/>
            </a:pPr>
            <a:r>
              <a:rPr lang="en-US" smtClean="0"/>
              <a:t>string[] arr3 = new string[6];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Khởi tạo</a:t>
            </a:r>
          </a:p>
          <a:p>
            <a:pPr lvl="1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2590800"/>
            <a:ext cx="7132637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35480"/>
            <a:ext cx="8458200" cy="438912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//</a:t>
            </a:r>
            <a:r>
              <a:rPr lang="en-US" dirty="0" err="1" smtClean="0"/>
              <a:t>Khởi</a:t>
            </a:r>
            <a:r>
              <a:rPr lang="en-US" dirty="0" smtClean="0"/>
              <a:t> </a:t>
            </a:r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mảng</a:t>
            </a:r>
            <a:r>
              <a:rPr lang="en-US" dirty="0" smtClean="0"/>
              <a:t> 1 </a:t>
            </a:r>
            <a:r>
              <a:rPr lang="en-US" dirty="0" err="1" smtClean="0"/>
              <a:t>chiều</a:t>
            </a:r>
            <a:r>
              <a:rPr lang="en-US" dirty="0" smtClean="0"/>
              <a:t> </a:t>
            </a:r>
            <a:r>
              <a:rPr lang="en-US" dirty="0" err="1" smtClean="0"/>
              <a:t>kiểu</a:t>
            </a:r>
            <a:r>
              <a:rPr lang="en-US" dirty="0" smtClean="0"/>
              <a:t> </a:t>
            </a:r>
            <a:r>
              <a:rPr lang="en-US" dirty="0" err="1" smtClean="0"/>
              <a:t>int</a:t>
            </a:r>
            <a:endParaRPr lang="en-US" dirty="0" smtClean="0"/>
          </a:p>
          <a:p>
            <a:r>
              <a:rPr lang="en-US" dirty="0" err="1" smtClean="0"/>
              <a:t>int</a:t>
            </a:r>
            <a:r>
              <a:rPr lang="en-US" dirty="0" smtClean="0"/>
              <a:t>[]    arr1 = new </a:t>
            </a:r>
            <a:r>
              <a:rPr lang="en-US" dirty="0" err="1" smtClean="0"/>
              <a:t>int</a:t>
            </a:r>
            <a:r>
              <a:rPr lang="en-US" dirty="0" smtClean="0"/>
              <a:t>[] {1, 4, 2, 3, 7}; // arr1.Length = 5</a:t>
            </a:r>
          </a:p>
          <a:p>
            <a:pPr>
              <a:buNone/>
            </a:pPr>
            <a:r>
              <a:rPr lang="en-US" dirty="0" smtClean="0"/>
              <a:t>//</a:t>
            </a:r>
            <a:r>
              <a:rPr lang="en-US" dirty="0" err="1" smtClean="0"/>
              <a:t>Khởi</a:t>
            </a:r>
            <a:r>
              <a:rPr lang="en-US" dirty="0" smtClean="0"/>
              <a:t> </a:t>
            </a:r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mảng</a:t>
            </a:r>
            <a:r>
              <a:rPr lang="en-US" dirty="0" smtClean="0"/>
              <a:t> 1 </a:t>
            </a:r>
            <a:r>
              <a:rPr lang="en-US" dirty="0" err="1" smtClean="0"/>
              <a:t>chiều</a:t>
            </a:r>
            <a:r>
              <a:rPr lang="en-US" dirty="0" smtClean="0"/>
              <a:t> </a:t>
            </a:r>
            <a:r>
              <a:rPr lang="en-US" dirty="0" err="1" smtClean="0"/>
              <a:t>kiểu</a:t>
            </a:r>
            <a:r>
              <a:rPr lang="en-US" dirty="0" smtClean="0"/>
              <a:t> double</a:t>
            </a:r>
          </a:p>
          <a:p>
            <a:pPr>
              <a:buNone/>
            </a:pPr>
            <a:r>
              <a:rPr lang="en-US" dirty="0" smtClean="0"/>
              <a:t>Double[]  arr2 = new double[] {1.5  ,  2.3  ,  6.1 , 7.4 }; //arr2.Length = 4</a:t>
            </a:r>
          </a:p>
          <a:p>
            <a:pPr>
              <a:buNone/>
            </a:pPr>
            <a:r>
              <a:rPr lang="en-US" dirty="0" smtClean="0"/>
              <a:t>//</a:t>
            </a:r>
            <a:r>
              <a:rPr lang="en-US" dirty="0" err="1" smtClean="0"/>
              <a:t>khởi</a:t>
            </a:r>
            <a:r>
              <a:rPr lang="en-US" dirty="0" smtClean="0"/>
              <a:t> </a:t>
            </a:r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mảng</a:t>
            </a:r>
            <a:r>
              <a:rPr lang="en-US" dirty="0" smtClean="0"/>
              <a:t> 1 </a:t>
            </a:r>
            <a:r>
              <a:rPr lang="en-US" dirty="0" err="1" smtClean="0"/>
              <a:t>chiều</a:t>
            </a:r>
            <a:r>
              <a:rPr lang="en-US" dirty="0" smtClean="0"/>
              <a:t> </a:t>
            </a:r>
            <a:r>
              <a:rPr lang="en-US" dirty="0" err="1" smtClean="0"/>
              <a:t>kiểu</a:t>
            </a:r>
            <a:r>
              <a:rPr lang="en-US" dirty="0" smtClean="0"/>
              <a:t> string</a:t>
            </a:r>
          </a:p>
          <a:p>
            <a:pPr>
              <a:buNone/>
            </a:pPr>
            <a:r>
              <a:rPr lang="en-US" smtClean="0"/>
              <a:t>String[] </a:t>
            </a:r>
            <a:r>
              <a:rPr lang="en-US" dirty="0" smtClean="0"/>
              <a:t>arr3 = new string[] {“</a:t>
            </a:r>
            <a:r>
              <a:rPr lang="en-US" dirty="0" err="1" smtClean="0"/>
              <a:t>tháng</a:t>
            </a:r>
            <a:r>
              <a:rPr lang="en-US" dirty="0" smtClean="0"/>
              <a:t> 1”, “</a:t>
            </a:r>
            <a:r>
              <a:rPr lang="en-US" dirty="0" err="1" smtClean="0"/>
              <a:t>tháng</a:t>
            </a:r>
            <a:r>
              <a:rPr lang="en-US" dirty="0" smtClean="0"/>
              <a:t> 2”, “</a:t>
            </a:r>
            <a:r>
              <a:rPr lang="en-US" dirty="0" err="1" smtClean="0"/>
              <a:t>tháng</a:t>
            </a:r>
            <a:r>
              <a:rPr lang="en-US" dirty="0" smtClean="0"/>
              <a:t> 3”, ”</a:t>
            </a:r>
            <a:r>
              <a:rPr lang="en-US" dirty="0" err="1" smtClean="0"/>
              <a:t>tháng</a:t>
            </a:r>
            <a:r>
              <a:rPr lang="en-US" dirty="0" smtClean="0"/>
              <a:t> 4”, “</a:t>
            </a:r>
            <a:r>
              <a:rPr lang="en-US" dirty="0" err="1" smtClean="0"/>
              <a:t>tháng</a:t>
            </a:r>
            <a:r>
              <a:rPr lang="en-US" dirty="0" smtClean="0"/>
              <a:t> 5” }; // arr3.Length = 5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Các kỹ thuật cơ bản</a:t>
            </a:r>
          </a:p>
          <a:p>
            <a:pPr lvl="1"/>
            <a:r>
              <a:rPr lang="en-US" smtClean="0"/>
              <a:t>Nhập mảng</a:t>
            </a:r>
          </a:p>
          <a:p>
            <a:pPr lvl="1"/>
            <a:r>
              <a:rPr lang="en-US" smtClean="0"/>
              <a:t>Xuất mảng</a:t>
            </a:r>
          </a:p>
          <a:p>
            <a:pPr lvl="1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00200"/>
            <a:ext cx="65532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549</TotalTime>
  <Words>1087</Words>
  <Application>Microsoft Office PowerPoint</Application>
  <PresentationFormat>On-screen Show (4:3)</PresentationFormat>
  <Paragraphs>167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Chương 1(tt) – Mảng</vt:lpstr>
      <vt:lpstr>Mảng 1 chiều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Bài tập mảng 1 chiều</vt:lpstr>
      <vt:lpstr>Bài tập mảng 1 chiều</vt:lpstr>
      <vt:lpstr>Bài tập mảng 1 chiều</vt:lpstr>
      <vt:lpstr>Bài Giải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PHƯƠNG PHÁP  LẬP TRÌNH HƯỚNG ĐỐI TƯỢNG (object-oriented programming - OOP)</dc:title>
  <dc:creator>Trinh Thanh Duy</dc:creator>
  <cp:lastModifiedBy>Elite</cp:lastModifiedBy>
  <cp:revision>98</cp:revision>
  <dcterms:created xsi:type="dcterms:W3CDTF">2012-09-07T14:59:45Z</dcterms:created>
  <dcterms:modified xsi:type="dcterms:W3CDTF">2017-09-13T00:29:01Z</dcterms:modified>
</cp:coreProperties>
</file>